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82" r:id="rId4"/>
    <p:sldId id="281" r:id="rId5"/>
    <p:sldId id="280" r:id="rId6"/>
    <p:sldId id="279" r:id="rId7"/>
    <p:sldId id="283" r:id="rId8"/>
    <p:sldId id="284" r:id="rId9"/>
    <p:sldId id="285" r:id="rId10"/>
    <p:sldId id="28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1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859E0-7207-1713-F908-D5B036307D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0B3372-1B25-1186-2D45-8626E8FD7E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06DFF-CFA9-6A25-6342-92696165C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8811-4078-4274-B3AB-EF657E3A0164}" type="datetimeFigureOut">
              <a:rPr lang="en-MY" smtClean="0"/>
              <a:t>21/1/2026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D8C2B-7C23-B3DC-E019-BE7B15EA3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C86BE-1655-002B-4D3A-CD481CE2D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C5ED-C327-4F38-B18A-7F4E6D853B4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99317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A003E-7ABF-66E7-CAFF-EE7F0D47C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7F376D-1462-8722-0C16-A0D5ADBEC0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A0FF8-6D76-78BD-B09F-3D6C2F387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8811-4078-4274-B3AB-EF657E3A0164}" type="datetimeFigureOut">
              <a:rPr lang="en-MY" smtClean="0"/>
              <a:t>21/1/2026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2F6B9-6C6E-3DA7-F7D6-A0BFD55EA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23D7F-754F-8196-49BB-DD0DF7749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C5ED-C327-4F38-B18A-7F4E6D853B4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40668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26417D-263D-7DD4-D48E-F5A166CEF0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23FE32-8B14-8374-44C2-2DC7316C29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D92DB-31BB-E866-15C6-FA04403AB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8811-4078-4274-B3AB-EF657E3A0164}" type="datetimeFigureOut">
              <a:rPr lang="en-MY" smtClean="0"/>
              <a:t>21/1/2026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9D142-D94A-65F9-437F-4283F75EE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55C82-7605-AA66-9EEA-3173044C6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C5ED-C327-4F38-B18A-7F4E6D853B4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04601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4601C-5193-3A37-517C-210E93D68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028AD-9946-C067-62A0-3A70D3B32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DFF73-1778-4D55-5C5A-9F64E00EE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8811-4078-4274-B3AB-EF657E3A0164}" type="datetimeFigureOut">
              <a:rPr lang="en-MY" smtClean="0"/>
              <a:t>21/1/2026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6469B-BF93-AC79-1D40-A6E8869DC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E6D17-93CA-BA3A-E5D9-81B2393A0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C5ED-C327-4F38-B18A-7F4E6D853B4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3519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799B0-9C75-D20B-EB3D-AFE6D7BCA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B8E89-0AD9-BE93-D22A-1CE63D355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0EFF2-B5A1-688E-004C-803DA7889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8811-4078-4274-B3AB-EF657E3A0164}" type="datetimeFigureOut">
              <a:rPr lang="en-MY" smtClean="0"/>
              <a:t>21/1/2026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775FE-D5EB-87CB-D3BF-9B56BC54F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227AB-BCF0-42A3-03B2-01FF7A6EA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C5ED-C327-4F38-B18A-7F4E6D853B4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26391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8BE5A-6F5D-E921-BDAA-2C6837DDA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4D531-A97A-798E-ABE8-9B1081E4D2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5AB4C5-8FBD-892B-026B-F340BD61E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BF4B66-ABA7-154C-18C5-632A574BF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8811-4078-4274-B3AB-EF657E3A0164}" type="datetimeFigureOut">
              <a:rPr lang="en-MY" smtClean="0"/>
              <a:t>21/1/2026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77C0B2-DD40-3AB7-AC2B-814608BE2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C9409E-2DE1-0A47-3CBB-5DF7E3268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C5ED-C327-4F38-B18A-7F4E6D853B4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71065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8C9C7-C02E-F4BB-6806-3F03791C1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1197B4-A475-8872-36DB-6A91198DF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93124E-01A2-CFBB-E17B-5EE4BE996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970119-62B8-D193-6A59-CDFB4C1968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53BE79-15CD-477D-2B27-583C80D48A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8E21E9-5C02-B69C-A0E6-40D0B5D31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8811-4078-4274-B3AB-EF657E3A0164}" type="datetimeFigureOut">
              <a:rPr lang="en-MY" smtClean="0"/>
              <a:t>21/1/2026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B8F719-AE02-7A10-F506-6CF2DDF46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E6BADB-B52B-4565-8D1A-44A389C2B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C5ED-C327-4F38-B18A-7F4E6D853B4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629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ABDD3-3B9E-21AA-0F05-C64B83B07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6D702B-D2E4-84E2-73E1-C3040D010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8811-4078-4274-B3AB-EF657E3A0164}" type="datetimeFigureOut">
              <a:rPr lang="en-MY" smtClean="0"/>
              <a:t>21/1/2026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282FD9-0871-18D0-8F45-0BBB2176B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39ADF1-93FF-D50C-C0CA-F165FAA4E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C5ED-C327-4F38-B18A-7F4E6D853B4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34810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07CC93-9BA5-2AA7-1E39-06C720687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8811-4078-4274-B3AB-EF657E3A0164}" type="datetimeFigureOut">
              <a:rPr lang="en-MY" smtClean="0"/>
              <a:t>21/1/2026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BA7D0C-41C8-6E72-CA53-606B64193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633647-5C96-FFF5-1047-4090FFE76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C5ED-C327-4F38-B18A-7F4E6D853B4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73153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7A5C6-34C7-C318-F98B-F767F0A79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2795C-DFAD-EA70-D299-F041EBF61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D88F81-DBF0-0151-4168-CD6E03BABF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F28E00-5EA2-9F61-AF29-C34090892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8811-4078-4274-B3AB-EF657E3A0164}" type="datetimeFigureOut">
              <a:rPr lang="en-MY" smtClean="0"/>
              <a:t>21/1/2026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77B0A-EC1B-6AC9-CD41-C2E09B20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ADEF9-B2F1-BD88-ABBC-0E31EDB2F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C5ED-C327-4F38-B18A-7F4E6D853B4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26955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CA978-0EB3-60BB-2382-FB05721E7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3485BF-1226-EAE1-D83B-E2EE0A44F8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6F9B5E-1B42-CC0A-B24D-32DB4FB81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61BA0C-595B-7D7E-E0FC-5C51A952A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8811-4078-4274-B3AB-EF657E3A0164}" type="datetimeFigureOut">
              <a:rPr lang="en-MY" smtClean="0"/>
              <a:t>21/1/2026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FFA17D-4A89-1FCC-369F-DA8943E7E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D1DB9-5330-FAE9-5074-1558E37C1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C5ED-C327-4F38-B18A-7F4E6D853B4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35310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C220DC-94F8-8956-BB44-0E8A65D34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8D147-DB52-88D8-1A4B-27E18953F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4443E-1871-4D4F-0FEE-290562E44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E8811-4078-4274-B3AB-EF657E3A0164}" type="datetimeFigureOut">
              <a:rPr lang="en-MY" smtClean="0"/>
              <a:t>21/1/2026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A9C84-B130-07A6-ADDE-07FCFA6E73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BDC87-FC4D-3CF8-E5BB-65BD4D0D47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BC5ED-C327-4F38-B18A-7F4E6D853B4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2998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0B50826-8AEE-457B-B6D3-30C628043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B1E9CE-D772-174D-EFEB-421BFBEFB8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Template Slide presentation with logo</a:t>
            </a:r>
            <a:br>
              <a:rPr lang="en-US" dirty="0"/>
            </a:br>
            <a:r>
              <a:rPr lang="en-MY" b="1" dirty="0">
                <a:solidFill>
                  <a:schemeClr val="bg1"/>
                </a:solidFill>
                <a:latin typeface="Orbitron ExtraBold" pitchFamily="2" charset="0"/>
              </a:rPr>
              <a:t>2026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660A20-F983-EB81-5703-EC00221C82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MY" dirty="0">
                <a:solidFill>
                  <a:schemeClr val="bg1"/>
                </a:solidFill>
                <a:latin typeface="Exo 2 Medium" panose="00000600000000000000" pitchFamily="50" charset="0"/>
              </a:rPr>
              <a:t>FOR POSTER PRESENTATION, ALL PARTICIPANT SHALL USE POWER POINT SLIDE &amp; NOT EXCEED THAN 10 SLIDES.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9CA6283-98E8-460B-9A5F-07E8D78972BE}"/>
              </a:ext>
            </a:extLst>
          </p:cNvPr>
          <p:cNvSpPr/>
          <p:nvPr/>
        </p:nvSpPr>
        <p:spPr>
          <a:xfrm>
            <a:off x="3382433" y="258763"/>
            <a:ext cx="5427133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99BB4F-B032-4F24-B86B-6D789AA256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684" y="413365"/>
            <a:ext cx="2259076" cy="9390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8C2FED-BD18-46E9-AAE9-389E6A726C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684" y="441204"/>
            <a:ext cx="1279678" cy="93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24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E14C8-0DB3-4962-9E84-6CB41B8BB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A3626-113E-4EF0-AD9B-3BFD305F7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dirty="0"/>
          </a:p>
        </p:txBody>
      </p: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A2A68541-7F39-4E50-8A9C-DE370972A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903" y="183886"/>
            <a:ext cx="1571036" cy="88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24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E14C8-0DB3-4962-9E84-6CB41B8BB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A3626-113E-4EF0-AD9B-3BFD305F7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dirty="0"/>
          </a:p>
        </p:txBody>
      </p: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A2A68541-7F39-4E50-8A9C-DE370972A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903" y="183886"/>
            <a:ext cx="1571036" cy="88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31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E14C8-0DB3-4962-9E84-6CB41B8BB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A3626-113E-4EF0-AD9B-3BFD305F7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dirty="0"/>
          </a:p>
        </p:txBody>
      </p: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A2A68541-7F39-4E50-8A9C-DE370972A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903" y="183886"/>
            <a:ext cx="1571036" cy="88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223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E14C8-0DB3-4962-9E84-6CB41B8BB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A3626-113E-4EF0-AD9B-3BFD305F7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dirty="0"/>
          </a:p>
        </p:txBody>
      </p: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A2A68541-7F39-4E50-8A9C-DE370972A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903" y="183886"/>
            <a:ext cx="1571036" cy="88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71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E14C8-0DB3-4962-9E84-6CB41B8BB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A3626-113E-4EF0-AD9B-3BFD305F7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dirty="0"/>
          </a:p>
        </p:txBody>
      </p: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A2A68541-7F39-4E50-8A9C-DE370972A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903" y="183886"/>
            <a:ext cx="1571036" cy="88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53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E14C8-0DB3-4962-9E84-6CB41B8BB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A3626-113E-4EF0-AD9B-3BFD305F7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dirty="0"/>
          </a:p>
        </p:txBody>
      </p: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A2A68541-7F39-4E50-8A9C-DE370972A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903" y="183886"/>
            <a:ext cx="1571036" cy="88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52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E14C8-0DB3-4962-9E84-6CB41B8BB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A3626-113E-4EF0-AD9B-3BFD305F7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dirty="0"/>
          </a:p>
        </p:txBody>
      </p: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A2A68541-7F39-4E50-8A9C-DE370972A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903" y="183886"/>
            <a:ext cx="1571036" cy="88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50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E14C8-0DB3-4962-9E84-6CB41B8BB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A3626-113E-4EF0-AD9B-3BFD305F7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dirty="0"/>
          </a:p>
        </p:txBody>
      </p: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A2A68541-7F39-4E50-8A9C-DE370972A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903" y="183886"/>
            <a:ext cx="1571036" cy="88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79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E14C8-0DB3-4962-9E84-6CB41B8BB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A3626-113E-4EF0-AD9B-3BFD305F7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dirty="0"/>
          </a:p>
        </p:txBody>
      </p: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A2A68541-7F39-4E50-8A9C-DE370972A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903" y="183886"/>
            <a:ext cx="1571036" cy="88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16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138</TotalTime>
  <Words>25</Words>
  <Application>Microsoft Office PowerPoint</Application>
  <PresentationFormat>Widescreen</PresentationFormat>
  <Paragraphs>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Exo 2 Medium</vt:lpstr>
      <vt:lpstr>Orbitron ExtraBold</vt:lpstr>
      <vt:lpstr>Office Theme</vt:lpstr>
      <vt:lpstr>Template Slide presentation with logo 2026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</dc:title>
  <dc:creator>nik hafiz</dc:creator>
  <cp:lastModifiedBy>DELL</cp:lastModifiedBy>
  <cp:revision>15</cp:revision>
  <dcterms:created xsi:type="dcterms:W3CDTF">2024-01-29T08:48:53Z</dcterms:created>
  <dcterms:modified xsi:type="dcterms:W3CDTF">2026-01-21T04:37:57Z</dcterms:modified>
</cp:coreProperties>
</file>